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6A53-2C2A-4B6D-92C5-EFEC4FD49C1C}" type="datetimeFigureOut">
              <a:rPr lang="pl-PL" smtClean="0"/>
              <a:t>23.06.2022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A5E2-A986-4490-95F7-5522A4D9F7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102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6A53-2C2A-4B6D-92C5-EFEC4FD49C1C}" type="datetimeFigureOut">
              <a:rPr lang="pl-PL" smtClean="0"/>
              <a:t>23.06.2022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A5E2-A986-4490-95F7-5522A4D9F7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139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6A53-2C2A-4B6D-92C5-EFEC4FD49C1C}" type="datetimeFigureOut">
              <a:rPr lang="pl-PL" smtClean="0"/>
              <a:t>23.06.2022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A5E2-A986-4490-95F7-5522A4D9F7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013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6A53-2C2A-4B6D-92C5-EFEC4FD49C1C}" type="datetimeFigureOut">
              <a:rPr lang="pl-PL" smtClean="0"/>
              <a:t>23.06.2022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A5E2-A986-4490-95F7-5522A4D9F7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16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6A53-2C2A-4B6D-92C5-EFEC4FD49C1C}" type="datetimeFigureOut">
              <a:rPr lang="pl-PL" smtClean="0"/>
              <a:t>23.06.2022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A5E2-A986-4490-95F7-5522A4D9F7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651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6A53-2C2A-4B6D-92C5-EFEC4FD49C1C}" type="datetimeFigureOut">
              <a:rPr lang="pl-PL" smtClean="0"/>
              <a:t>23.06.2022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A5E2-A986-4490-95F7-5522A4D9F7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128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6A53-2C2A-4B6D-92C5-EFEC4FD49C1C}" type="datetimeFigureOut">
              <a:rPr lang="pl-PL" smtClean="0"/>
              <a:t>23.06.2022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A5E2-A986-4490-95F7-5522A4D9F7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59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6A53-2C2A-4B6D-92C5-EFEC4FD49C1C}" type="datetimeFigureOut">
              <a:rPr lang="pl-PL" smtClean="0"/>
              <a:t>23.06.2022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A5E2-A986-4490-95F7-5522A4D9F7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6969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6A53-2C2A-4B6D-92C5-EFEC4FD49C1C}" type="datetimeFigureOut">
              <a:rPr lang="pl-PL" smtClean="0"/>
              <a:t>23.06.2022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A5E2-A986-4490-95F7-5522A4D9F7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41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6A53-2C2A-4B6D-92C5-EFEC4FD49C1C}" type="datetimeFigureOut">
              <a:rPr lang="pl-PL" smtClean="0"/>
              <a:t>23.06.2022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A5E2-A986-4490-95F7-5522A4D9F7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4207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6A53-2C2A-4B6D-92C5-EFEC4FD49C1C}" type="datetimeFigureOut">
              <a:rPr lang="pl-PL" smtClean="0"/>
              <a:t>23.06.2022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A5E2-A986-4490-95F7-5522A4D9F7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6789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36A53-2C2A-4B6D-92C5-EFEC4FD49C1C}" type="datetimeFigureOut">
              <a:rPr lang="pl-PL" smtClean="0"/>
              <a:t>23.06.2022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2A5E2-A986-4490-95F7-5522A4D9F7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167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470025"/>
          </a:xfrm>
        </p:spPr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PANI DYREKTOR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8280920" cy="3960440"/>
          </a:xfrm>
        </p:spPr>
        <p:txBody>
          <a:bodyPr>
            <a:normAutofit lnSpcReduction="10000"/>
          </a:bodyPr>
          <a:lstStyle/>
          <a:p>
            <a:pPr algn="l"/>
            <a:r>
              <a:rPr lang="pl-PL" b="1" dirty="0">
                <a:solidFill>
                  <a:schemeClr val="tx1"/>
                </a:solidFill>
                <a:latin typeface="Bookman Old Style" pitchFamily="18" charset="0"/>
              </a:rPr>
              <a:t>Pani Dyrektor nasza, do nauki nas </a:t>
            </a:r>
            <a:r>
              <a:rPr lang="pl-PL" b="1" dirty="0" smtClean="0">
                <a:solidFill>
                  <a:schemeClr val="tx1"/>
                </a:solidFill>
                <a:latin typeface="Bookman Old Style" pitchFamily="18" charset="0"/>
              </a:rPr>
              <a:t>zaprasza.</a:t>
            </a:r>
            <a:endParaRPr lang="pl-PL" b="1" dirty="0">
              <a:solidFill>
                <a:schemeClr val="tx1"/>
              </a:solidFill>
              <a:latin typeface="Bookman Old Style" pitchFamily="18" charset="0"/>
            </a:endParaRPr>
          </a:p>
          <a:p>
            <a:pPr algn="l"/>
            <a:r>
              <a:rPr lang="pl-PL" b="1" dirty="0">
                <a:solidFill>
                  <a:schemeClr val="tx1"/>
                </a:solidFill>
                <a:latin typeface="Bookman Old Style" pitchFamily="18" charset="0"/>
              </a:rPr>
              <a:t>Karmi czasem słodkościami lecz przekupić się nie damy!</a:t>
            </a:r>
          </a:p>
          <a:p>
            <a:pPr algn="l"/>
            <a:r>
              <a:rPr lang="pl-PL" b="1" dirty="0">
                <a:solidFill>
                  <a:schemeClr val="tx1"/>
                </a:solidFill>
                <a:latin typeface="Bookman Old Style" pitchFamily="18" charset="0"/>
              </a:rPr>
              <a:t>Bo my wiemy że jest serdeczna a </a:t>
            </a:r>
            <a:r>
              <a:rPr lang="pl-PL" b="1" dirty="0" smtClean="0">
                <a:solidFill>
                  <a:schemeClr val="tx1"/>
                </a:solidFill>
                <a:latin typeface="Bookman Old Style" pitchFamily="18" charset="0"/>
              </a:rPr>
              <a:t>Jej </a:t>
            </a:r>
            <a:r>
              <a:rPr lang="pl-PL" b="1" dirty="0">
                <a:solidFill>
                  <a:schemeClr val="tx1"/>
                </a:solidFill>
                <a:latin typeface="Bookman Old Style" pitchFamily="18" charset="0"/>
              </a:rPr>
              <a:t>miłość przecież wieczna!</a:t>
            </a:r>
          </a:p>
          <a:p>
            <a:pPr algn="l"/>
            <a:r>
              <a:rPr lang="pl-PL" b="1" dirty="0">
                <a:solidFill>
                  <a:schemeClr val="tx1"/>
                </a:solidFill>
                <a:latin typeface="Bookman Old Style" pitchFamily="18" charset="0"/>
              </a:rPr>
              <a:t>Dziś  </a:t>
            </a:r>
            <a:r>
              <a:rPr lang="pl-PL" b="1" dirty="0" smtClean="0">
                <a:solidFill>
                  <a:schemeClr val="tx1"/>
                </a:solidFill>
                <a:latin typeface="Bookman Old Style" pitchFamily="18" charset="0"/>
              </a:rPr>
              <a:t>Pani bardzo </a:t>
            </a:r>
            <a:r>
              <a:rPr lang="pl-PL" b="1" dirty="0">
                <a:solidFill>
                  <a:schemeClr val="tx1"/>
                </a:solidFill>
                <a:latin typeface="Bookman Old Style" pitchFamily="18" charset="0"/>
              </a:rPr>
              <a:t>dziękujemy i w policzki całujemy.</a:t>
            </a:r>
          </a:p>
          <a:p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22221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PANI URSZULA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Pani Ulka to dusza łagodna, nigdy zła lecz zawsze pogodna.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Ta Pani wszystkie daty zna, całą historię w małym palcu ma.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O ważnych datach dziś pamiętamy, to dzięki Pani tę wiedzę mamy!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303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PANI ANETA ZBROŃSKA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Ola </a:t>
            </a:r>
            <a:r>
              <a:rPr lang="pl-PL" b="1" dirty="0" smtClean="0">
                <a:latin typeface="Bookman Old Style" pitchFamily="18" charset="0"/>
              </a:rPr>
              <a:t>Boga </a:t>
            </a:r>
            <a:r>
              <a:rPr lang="pl-PL" b="1" dirty="0">
                <a:latin typeface="Bookman Old Style" pitchFamily="18" charset="0"/>
              </a:rPr>
              <a:t>nie wytrzymam idzie </a:t>
            </a:r>
            <a:r>
              <a:rPr lang="pl-PL" b="1" dirty="0" err="1">
                <a:latin typeface="Bookman Old Style" pitchFamily="18" charset="0"/>
              </a:rPr>
              <a:t>fiza</a:t>
            </a:r>
            <a:r>
              <a:rPr lang="pl-PL" b="1" dirty="0">
                <a:latin typeface="Bookman Old Style" pitchFamily="18" charset="0"/>
              </a:rPr>
              <a:t> ściągi nie </a:t>
            </a:r>
            <a:r>
              <a:rPr lang="pl-PL" b="1" dirty="0" smtClean="0">
                <a:latin typeface="Bookman Old Style" pitchFamily="18" charset="0"/>
              </a:rPr>
              <a:t>mam!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Ściągi nie mam pustka w głowie, pała jak nikt nie podpowie.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Lecz to pani jest Aneta, przecież toż to złota jest </a:t>
            </a:r>
            <a:r>
              <a:rPr lang="pl-PL" b="1" dirty="0" smtClean="0">
                <a:latin typeface="Bookman Old Style" pitchFamily="18" charset="0"/>
              </a:rPr>
              <a:t>kobieta.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Więc się tym nie przejmujemy, jakoś z </a:t>
            </a:r>
            <a:r>
              <a:rPr lang="pl-PL" b="1" dirty="0" err="1">
                <a:latin typeface="Bookman Old Style" pitchFamily="18" charset="0"/>
              </a:rPr>
              <a:t>fizy</a:t>
            </a:r>
            <a:r>
              <a:rPr lang="pl-PL" b="1" dirty="0">
                <a:latin typeface="Bookman Old Style" pitchFamily="18" charset="0"/>
              </a:rPr>
              <a:t> wyciągniemy.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5368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PANI AGATA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Dziś żegnamy Panią od muzyki, co przymyka oko na nasze wybryki.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Pani Agata śpiewa jak chórzystka, niezła też jest z </a:t>
            </a:r>
            <a:r>
              <a:rPr lang="pl-PL" b="1" dirty="0" smtClean="0">
                <a:latin typeface="Bookman Old Style" pitchFamily="18" charset="0"/>
              </a:rPr>
              <a:t>Niej </a:t>
            </a:r>
            <a:r>
              <a:rPr lang="pl-PL" b="1" dirty="0">
                <a:latin typeface="Bookman Old Style" pitchFamily="18" charset="0"/>
              </a:rPr>
              <a:t>artystka.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Za </a:t>
            </a:r>
            <a:r>
              <a:rPr lang="pl-PL" b="1" dirty="0" smtClean="0">
                <a:latin typeface="Bookman Old Style" pitchFamily="18" charset="0"/>
              </a:rPr>
              <a:t>Jej </a:t>
            </a:r>
            <a:r>
              <a:rPr lang="pl-PL" b="1" dirty="0">
                <a:latin typeface="Bookman Old Style" pitchFamily="18" charset="0"/>
              </a:rPr>
              <a:t>lekcjami tęsknić będziemy, ale odwiedzać obiecujemy!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237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PANI MONIKA MLECZKO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Geografia trudna sprawa, dla pani Mleczko to zabawa.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Moi drodzy lub słoneczka, </a:t>
            </a:r>
            <a:r>
              <a:rPr lang="pl-PL" b="1" dirty="0" smtClean="0">
                <a:latin typeface="Bookman Old Style" pitchFamily="18" charset="0"/>
              </a:rPr>
              <a:t>podjedź </a:t>
            </a:r>
            <a:r>
              <a:rPr lang="pl-PL" b="1" dirty="0">
                <a:latin typeface="Bookman Old Style" pitchFamily="18" charset="0"/>
              </a:rPr>
              <a:t>do mego </a:t>
            </a:r>
            <a:r>
              <a:rPr lang="pl-PL" b="1" dirty="0" smtClean="0">
                <a:latin typeface="Bookman Old Style" pitchFamily="18" charset="0"/>
              </a:rPr>
              <a:t>biureczka.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Zaraz się tu </a:t>
            </a:r>
            <a:r>
              <a:rPr lang="pl-PL" b="1" dirty="0" smtClean="0">
                <a:latin typeface="Bookman Old Style" pitchFamily="18" charset="0"/>
              </a:rPr>
              <a:t>przepytamy, </a:t>
            </a:r>
            <a:r>
              <a:rPr lang="pl-PL" b="1" dirty="0">
                <a:latin typeface="Bookman Old Style" pitchFamily="18" charset="0"/>
              </a:rPr>
              <a:t>może się też dogadamy.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Za te </a:t>
            </a:r>
            <a:r>
              <a:rPr lang="pl-PL" b="1" dirty="0" err="1" smtClean="0">
                <a:latin typeface="Bookman Old Style" pitchFamily="18" charset="0"/>
              </a:rPr>
              <a:t>gegry</a:t>
            </a:r>
            <a:r>
              <a:rPr lang="pl-PL" b="1" dirty="0" smtClean="0">
                <a:latin typeface="Bookman Old Style" pitchFamily="18" charset="0"/>
              </a:rPr>
              <a:t> i </a:t>
            </a:r>
            <a:r>
              <a:rPr lang="pl-PL" b="1" dirty="0" err="1">
                <a:latin typeface="Bookman Old Style" pitchFamily="18" charset="0"/>
              </a:rPr>
              <a:t>W</a:t>
            </a:r>
            <a:r>
              <a:rPr lang="pl-PL" b="1" dirty="0" err="1" smtClean="0">
                <a:latin typeface="Bookman Old Style" pitchFamily="18" charset="0"/>
              </a:rPr>
              <a:t>osu</a:t>
            </a:r>
            <a:r>
              <a:rPr lang="pl-PL" b="1" dirty="0" smtClean="0">
                <a:latin typeface="Bookman Old Style" pitchFamily="18" charset="0"/>
              </a:rPr>
              <a:t> </a:t>
            </a:r>
            <a:r>
              <a:rPr lang="pl-PL" b="1" dirty="0">
                <a:latin typeface="Bookman Old Style" pitchFamily="18" charset="0"/>
              </a:rPr>
              <a:t>lekcje dziękujemy dziś </a:t>
            </a:r>
            <a:r>
              <a:rPr lang="pl-PL" b="1" dirty="0" smtClean="0">
                <a:latin typeface="Bookman Old Style" pitchFamily="18" charset="0"/>
              </a:rPr>
              <a:t>serdecznie!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248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POZOSTALI NAUCZYCIELE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A te </a:t>
            </a:r>
            <a:r>
              <a:rPr lang="pl-PL" b="1" dirty="0" smtClean="0">
                <a:latin typeface="Bookman Old Style" pitchFamily="18" charset="0"/>
              </a:rPr>
              <a:t>Panie </a:t>
            </a:r>
            <a:r>
              <a:rPr lang="pl-PL" b="1" dirty="0">
                <a:latin typeface="Bookman Old Style" pitchFamily="18" charset="0"/>
              </a:rPr>
              <a:t>z </a:t>
            </a:r>
            <a:r>
              <a:rPr lang="pl-PL" b="1" dirty="0" smtClean="0">
                <a:latin typeface="Bookman Old Style" pitchFamily="18" charset="0"/>
              </a:rPr>
              <a:t>innych </a:t>
            </a:r>
            <a:r>
              <a:rPr lang="pl-PL" b="1" dirty="0">
                <a:latin typeface="Bookman Old Style" pitchFamily="18" charset="0"/>
              </a:rPr>
              <a:t>klas, które dobrze znają </a:t>
            </a:r>
            <a:r>
              <a:rPr lang="pl-PL" b="1" dirty="0" smtClean="0">
                <a:latin typeface="Bookman Old Style" pitchFamily="18" charset="0"/>
              </a:rPr>
              <a:t>nas,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Z korytarza i wycieczki, wiedzą żeśmy aniołeczki.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Za </a:t>
            </a:r>
            <a:r>
              <a:rPr lang="pl-PL" b="1" dirty="0" smtClean="0">
                <a:latin typeface="Bookman Old Style" pitchFamily="18" charset="0"/>
              </a:rPr>
              <a:t>Ich </a:t>
            </a:r>
            <a:r>
              <a:rPr lang="pl-PL" b="1" dirty="0">
                <a:latin typeface="Bookman Old Style" pitchFamily="18" charset="0"/>
              </a:rPr>
              <a:t>troskę też w podzięce, całujemy Je po </a:t>
            </a:r>
            <a:r>
              <a:rPr lang="pl-PL" b="1" dirty="0" smtClean="0">
                <a:latin typeface="Bookman Old Style" pitchFamily="18" charset="0"/>
              </a:rPr>
              <a:t>ręce!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I kłaniamy się Wam nisko, pożegnania czas już blisko.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060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PANI MARIA I PANI JUSTYNA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Widzę </a:t>
            </a:r>
            <a:r>
              <a:rPr lang="pl-PL" b="1" dirty="0" smtClean="0">
                <a:latin typeface="Bookman Old Style" pitchFamily="18" charset="0"/>
              </a:rPr>
              <a:t>Je </a:t>
            </a:r>
            <a:r>
              <a:rPr lang="pl-PL" b="1" dirty="0">
                <a:latin typeface="Bookman Old Style" pitchFamily="18" charset="0"/>
              </a:rPr>
              <a:t>codziennie rano, jakby wciąż </a:t>
            </a:r>
            <a:r>
              <a:rPr lang="pl-PL" b="1" dirty="0" smtClean="0">
                <a:latin typeface="Bookman Old Style" pitchFamily="18" charset="0"/>
              </a:rPr>
              <a:t>Im </a:t>
            </a:r>
            <a:r>
              <a:rPr lang="pl-PL" b="1" dirty="0">
                <a:latin typeface="Bookman Old Style" pitchFamily="18" charset="0"/>
              </a:rPr>
              <a:t>było mało.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Tu z miotełką, tam z szufelką, tu ze </a:t>
            </a:r>
            <a:r>
              <a:rPr lang="pl-PL" b="1" dirty="0" err="1">
                <a:latin typeface="Bookman Old Style" pitchFamily="18" charset="0"/>
              </a:rPr>
              <a:t>śmietkiem</a:t>
            </a:r>
            <a:r>
              <a:rPr lang="pl-PL" b="1" dirty="0">
                <a:latin typeface="Bookman Old Style" pitchFamily="18" charset="0"/>
              </a:rPr>
              <a:t>, tam z butelką.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Mało kto im podziękuje, mimo, że tu się pracuje.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Nie masz dnia ani godziny, nawet w swoje imieniny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Ma być wszystko posprzątane, buty </a:t>
            </a:r>
            <a:r>
              <a:rPr lang="pl-PL" b="1" dirty="0" smtClean="0">
                <a:latin typeface="Bookman Old Style" pitchFamily="18" charset="0"/>
              </a:rPr>
              <a:t>pięknie pozmieniane.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Pani Marysia i pani </a:t>
            </a:r>
            <a:r>
              <a:rPr lang="pl-PL" b="1" dirty="0" err="1" smtClean="0">
                <a:latin typeface="Bookman Old Style" pitchFamily="18" charset="0"/>
              </a:rPr>
              <a:t>Jutynka</a:t>
            </a:r>
            <a:r>
              <a:rPr lang="pl-PL" b="1" dirty="0" smtClean="0">
                <a:latin typeface="Bookman Old Style" pitchFamily="18" charset="0"/>
              </a:rPr>
              <a:t>- </a:t>
            </a:r>
            <a:r>
              <a:rPr lang="pl-PL" b="1" dirty="0">
                <a:latin typeface="Bookman Old Style" pitchFamily="18" charset="0"/>
              </a:rPr>
              <a:t>nasz kochane woźne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Chociaż czasem trochę </a:t>
            </a:r>
            <a:r>
              <a:rPr lang="pl-PL" b="1" dirty="0" smtClean="0">
                <a:latin typeface="Bookman Old Style" pitchFamily="18" charset="0"/>
              </a:rPr>
              <a:t>groźne!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endParaRPr lang="pl-PL" b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93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 FRANCISZEK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A pan Franiu to rzecz jasna, jest tu w szkole no i basta!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Tu naprawi, tam poskleja, w </a:t>
            </a:r>
            <a:r>
              <a:rPr lang="pl-PL" b="1" dirty="0" smtClean="0">
                <a:latin typeface="Bookman Old Style" pitchFamily="18" charset="0"/>
              </a:rPr>
              <a:t>Nim </a:t>
            </a:r>
            <a:r>
              <a:rPr lang="pl-PL" b="1" dirty="0">
                <a:latin typeface="Bookman Old Style" pitchFamily="18" charset="0"/>
              </a:rPr>
              <a:t>jedynym jest nadzieja!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I obiadek </a:t>
            </a:r>
            <a:r>
              <a:rPr lang="pl-PL" b="1" dirty="0" smtClean="0">
                <a:latin typeface="Bookman Old Style" pitchFamily="18" charset="0"/>
              </a:rPr>
              <a:t>nam </a:t>
            </a:r>
            <a:r>
              <a:rPr lang="pl-PL" b="1" dirty="0">
                <a:latin typeface="Bookman Old Style" pitchFamily="18" charset="0"/>
              </a:rPr>
              <a:t>podaje, wszystkich uczniów </a:t>
            </a:r>
            <a:r>
              <a:rPr lang="pl-PL" b="1" dirty="0" smtClean="0">
                <a:latin typeface="Bookman Old Style" pitchFamily="18" charset="0"/>
              </a:rPr>
              <a:t>rozpoznaje.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Dziś się też z </a:t>
            </a:r>
            <a:r>
              <a:rPr lang="pl-PL" b="1" dirty="0" smtClean="0">
                <a:latin typeface="Bookman Old Style" pitchFamily="18" charset="0"/>
              </a:rPr>
              <a:t>Panem </a:t>
            </a:r>
            <a:r>
              <a:rPr lang="pl-PL" b="1" dirty="0">
                <a:latin typeface="Bookman Old Style" pitchFamily="18" charset="0"/>
              </a:rPr>
              <a:t>żegnamy i serdecznie pozdrawiamy!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082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PANI JADWIGA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988840"/>
            <a:ext cx="8208912" cy="29089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Pani Jadzia kochana witała nas od rana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Z miną uśmiechniętą nigdy nie </a:t>
            </a:r>
            <a:r>
              <a:rPr lang="pl-PL" b="1" dirty="0" smtClean="0">
                <a:latin typeface="Bookman Old Style" pitchFamily="18" charset="0"/>
              </a:rPr>
              <a:t>nadętą.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Uczyła nas literek i wszystkich </a:t>
            </a:r>
            <a:r>
              <a:rPr lang="pl-PL" b="1" dirty="0" smtClean="0">
                <a:latin typeface="Bookman Old Style" pitchFamily="18" charset="0"/>
              </a:rPr>
              <a:t>cyferek,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Od najmłodszych lat z nami, zawsze o </a:t>
            </a:r>
            <a:r>
              <a:rPr lang="pl-PL" b="1" dirty="0" smtClean="0">
                <a:latin typeface="Bookman Old Style" pitchFamily="18" charset="0"/>
              </a:rPr>
              <a:t>Niej </a:t>
            </a:r>
            <a:r>
              <a:rPr lang="pl-PL" b="1" dirty="0">
                <a:latin typeface="Bookman Old Style" pitchFamily="18" charset="0"/>
              </a:rPr>
              <a:t>pamiętamy!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8873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PANI BEATA</a:t>
            </a:r>
            <a:endParaRPr lang="pl-PL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2"/>
            <a:ext cx="8445624" cy="4597971"/>
          </a:xfrm>
        </p:spPr>
        <p:txBody>
          <a:bodyPr/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Pani Beata moc Kobietka, ma organizm jak atletka.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Prawie nigdy nie choruje, na polskim litości nie okazuje.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Tam gdzie Miodek już nie może, Pani Nowak nam pomoże.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Podziękowanie składamy i też się dziś pięknie żegnamy.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463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 KAZIMIERZ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Uwaga teraz matematyka nie byle jaka!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Pan Kaziu zakłada okulary, oj  będzie draka</a:t>
            </a:r>
            <a:r>
              <a:rPr lang="pl-PL" b="1" dirty="0" smtClean="0">
                <a:latin typeface="Bookman Old Style" pitchFamily="18" charset="0"/>
              </a:rPr>
              <a:t>!</a:t>
            </a:r>
          </a:p>
          <a:p>
            <a:pPr marL="0" indent="0">
              <a:buNone/>
            </a:pPr>
            <a:r>
              <a:rPr lang="pl-PL" b="1" dirty="0" smtClean="0">
                <a:latin typeface="Bookman Old Style" pitchFamily="18" charset="0"/>
              </a:rPr>
              <a:t>Lecz my znamy </a:t>
            </a:r>
            <a:r>
              <a:rPr lang="pl-PL" b="1" dirty="0" err="1" smtClean="0">
                <a:latin typeface="Bookman Old Style" pitchFamily="18" charset="0"/>
              </a:rPr>
              <a:t>Pitogorasa</a:t>
            </a:r>
            <a:r>
              <a:rPr lang="pl-PL" b="1" dirty="0" smtClean="0">
                <a:latin typeface="Bookman Old Style" pitchFamily="18" charset="0"/>
              </a:rPr>
              <a:t>, </a:t>
            </a:r>
          </a:p>
          <a:p>
            <a:pPr marL="0" indent="0">
              <a:buNone/>
            </a:pPr>
            <a:r>
              <a:rPr lang="pl-PL" b="1" dirty="0" smtClean="0">
                <a:latin typeface="Bookman Old Style" pitchFamily="18" charset="0"/>
              </a:rPr>
              <a:t>więc spokojna nasza klasa!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Lecz też się pośmieje z uczniami swymi , chyba byliśmy ulubionymi!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Pan też zna wszystkie sekrety informatyki, świetne były lekcje techniki!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Dzięki Panu każdy uczeń wiele rzeczy zna, więc żal nam dziś mówić Panu PA </a:t>
            </a:r>
            <a:r>
              <a:rPr lang="pl-PL" b="1" dirty="0" err="1" smtClean="0">
                <a:latin typeface="Bookman Old Style" pitchFamily="18" charset="0"/>
              </a:rPr>
              <a:t>PA</a:t>
            </a:r>
            <a:r>
              <a:rPr lang="pl-PL" b="1" dirty="0" smtClean="0">
                <a:latin typeface="Bookman Old Style" pitchFamily="18" charset="0"/>
              </a:rPr>
              <a:t>.. 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830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KSIĄSZ TOMASZ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Gdzieś jest lecz nie wiadomo gdzie, nasz </a:t>
            </a:r>
            <a:r>
              <a:rPr lang="pl-PL" b="1" dirty="0" smtClean="0">
                <a:latin typeface="Bookman Old Style" pitchFamily="18" charset="0"/>
              </a:rPr>
              <a:t>Ksiądz</a:t>
            </a:r>
            <a:r>
              <a:rPr lang="pl-PL" b="1" dirty="0">
                <a:latin typeface="Bookman Old Style" pitchFamily="18" charset="0"/>
              </a:rPr>
              <a:t>, co często śmieje </a:t>
            </a:r>
            <a:r>
              <a:rPr lang="pl-PL" b="1" dirty="0" smtClean="0">
                <a:latin typeface="Bookman Old Style" pitchFamily="18" charset="0"/>
              </a:rPr>
              <a:t>się.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Nigdy nuda z księdzem Tomaszem, bo zależy mu na życiu </a:t>
            </a:r>
            <a:r>
              <a:rPr lang="pl-PL" b="1" dirty="0" smtClean="0">
                <a:latin typeface="Bookman Old Style" pitchFamily="18" charset="0"/>
              </a:rPr>
              <a:t>naszym.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Hej Księdzu Tomku, nie </a:t>
            </a:r>
            <a:r>
              <a:rPr lang="pl-PL" b="1" dirty="0" smtClean="0">
                <a:latin typeface="Bookman Old Style" pitchFamily="18" charset="0"/>
              </a:rPr>
              <a:t>zapomnij nas!</a:t>
            </a:r>
          </a:p>
          <a:p>
            <a:pPr marL="0" indent="0">
              <a:buNone/>
            </a:pPr>
            <a:r>
              <a:rPr lang="pl-PL" b="1" dirty="0" smtClean="0">
                <a:latin typeface="Bookman Old Style" pitchFamily="18" charset="0"/>
              </a:rPr>
              <a:t>Może </a:t>
            </a:r>
            <a:r>
              <a:rPr lang="pl-PL" b="1" dirty="0">
                <a:latin typeface="Bookman Old Style" pitchFamily="18" charset="0"/>
              </a:rPr>
              <a:t>uda się spotkać jeszcze nie jeden raz</a:t>
            </a:r>
            <a:r>
              <a:rPr lang="pl-PL" b="1" dirty="0" smtClean="0">
                <a:latin typeface="Bookman Old Style" pitchFamily="18" charset="0"/>
              </a:rPr>
              <a:t>!</a:t>
            </a:r>
          </a:p>
          <a:p>
            <a:pPr marL="0" indent="0">
              <a:buNone/>
            </a:pPr>
            <a:endParaRPr lang="pl-PL" sz="1000" b="1" dirty="0">
              <a:latin typeface="Bookman Old Style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3146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PANI RENATA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Nasza sportowa pani Renatka z nią </a:t>
            </a:r>
            <a:endParaRPr lang="pl-PL" b="1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 smtClean="0">
                <a:latin typeface="Bookman Old Style" pitchFamily="18" charset="0"/>
              </a:rPr>
              <a:t>W-F </a:t>
            </a:r>
            <a:r>
              <a:rPr lang="pl-PL" b="1" dirty="0">
                <a:latin typeface="Bookman Old Style" pitchFamily="18" charset="0"/>
              </a:rPr>
              <a:t>to nie byle </a:t>
            </a:r>
            <a:r>
              <a:rPr lang="pl-PL" b="1" dirty="0" smtClean="0">
                <a:latin typeface="Bookman Old Style" pitchFamily="18" charset="0"/>
              </a:rPr>
              <a:t>gratka..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Z gwizdkiem ta Pani ciągle biegała ostatnie poty z nas </a:t>
            </a:r>
            <a:r>
              <a:rPr lang="pl-PL" b="1" dirty="0" smtClean="0">
                <a:latin typeface="Bookman Old Style" pitchFamily="18" charset="0"/>
              </a:rPr>
              <a:t>wyciskała!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Lecz dzięki </a:t>
            </a:r>
            <a:r>
              <a:rPr lang="pl-PL" b="1" dirty="0" smtClean="0">
                <a:latin typeface="Bookman Old Style" pitchFamily="18" charset="0"/>
              </a:rPr>
              <a:t>Niej </a:t>
            </a:r>
            <a:r>
              <a:rPr lang="pl-PL" b="1" dirty="0">
                <a:latin typeface="Bookman Old Style" pitchFamily="18" charset="0"/>
              </a:rPr>
              <a:t>niezłą kondycję mamy </a:t>
            </a:r>
            <a:endParaRPr lang="pl-PL" b="1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pl-PL" b="1" dirty="0" smtClean="0">
                <a:latin typeface="Bookman Old Style" pitchFamily="18" charset="0"/>
              </a:rPr>
              <a:t>i </a:t>
            </a:r>
            <a:r>
              <a:rPr lang="pl-PL" b="1" dirty="0">
                <a:latin typeface="Bookman Old Style" pitchFamily="18" charset="0"/>
              </a:rPr>
              <a:t>serdecznie </a:t>
            </a:r>
            <a:r>
              <a:rPr lang="pl-PL" b="1" dirty="0" smtClean="0">
                <a:latin typeface="Bookman Old Style" pitchFamily="18" charset="0"/>
              </a:rPr>
              <a:t>Ją </a:t>
            </a:r>
            <a:r>
              <a:rPr lang="pl-PL" b="1" dirty="0">
                <a:latin typeface="Bookman Old Style" pitchFamily="18" charset="0"/>
              </a:rPr>
              <a:t>zaraz uściskamy!</a:t>
            </a:r>
          </a:p>
          <a:p>
            <a:pPr marL="0" indent="0">
              <a:buNone/>
            </a:pPr>
            <a:endParaRPr lang="pl-PL" b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62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PANIA ANNA MAŚKO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Pani </a:t>
            </a:r>
            <a:r>
              <a:rPr lang="pl-PL" b="1" dirty="0" err="1">
                <a:latin typeface="Bookman Old Style" pitchFamily="18" charset="0"/>
              </a:rPr>
              <a:t>Maśko</a:t>
            </a:r>
            <a:r>
              <a:rPr lang="pl-PL" b="1" dirty="0">
                <a:latin typeface="Bookman Old Style" pitchFamily="18" charset="0"/>
              </a:rPr>
              <a:t> niemieckiego nas uczyła, choć czasem trochę pomęczyła!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Zawsze była wyrozumiała, do dziennika nie wędrowała żadna „pała”.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Dziś pięknie za wszystko dziękujemy i tę piosenkę </a:t>
            </a:r>
            <a:r>
              <a:rPr lang="pl-PL" b="1" dirty="0" smtClean="0">
                <a:latin typeface="Bookman Old Style" pitchFamily="18" charset="0"/>
              </a:rPr>
              <a:t>dedykujemy..</a:t>
            </a:r>
            <a:endParaRPr lang="pl-PL" b="1" dirty="0">
              <a:latin typeface="Bookman Old Style" pitchFamily="18" charset="0"/>
            </a:endParaRPr>
          </a:p>
          <a:p>
            <a:pPr marL="0" indent="0">
              <a:buNone/>
            </a:pPr>
            <a:endParaRPr lang="pl-PL" b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PANI MIROSŁAWA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Dzięki tej Pani co uczy plastyki barw i perspektywy znamy tajniki.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Zdolna ta nasza Pani Mirosława myślę, że czeka </a:t>
            </a:r>
            <a:r>
              <a:rPr lang="pl-PL" b="1" dirty="0" smtClean="0">
                <a:latin typeface="Bookman Old Style" pitchFamily="18" charset="0"/>
              </a:rPr>
              <a:t>Ją </a:t>
            </a:r>
            <a:r>
              <a:rPr lang="pl-PL" b="1" dirty="0">
                <a:latin typeface="Bookman Old Style" pitchFamily="18" charset="0"/>
              </a:rPr>
              <a:t>wielka sława.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I kiedy będzie już Pani tak znana, proszę o nas pamiętać Pani kochana!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0804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PANI ANNA RYBIŃSKA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Rzucę </a:t>
            </a:r>
            <a:r>
              <a:rPr lang="pl-PL" b="1" dirty="0" smtClean="0">
                <a:latin typeface="Bookman Old Style" pitchFamily="18" charset="0"/>
              </a:rPr>
              <a:t>Jej </a:t>
            </a:r>
            <a:r>
              <a:rPr lang="pl-PL" b="1" dirty="0">
                <a:latin typeface="Bookman Old Style" pitchFamily="18" charset="0"/>
              </a:rPr>
              <a:t>reakcję do stóp, probówki i menzurek parę sztuk.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Doświadczenie wykonam może i źle, ale za piątkę życie oddam swe.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Pani </a:t>
            </a:r>
            <a:r>
              <a:rPr lang="pl-PL" b="1" dirty="0" err="1">
                <a:latin typeface="Bookman Old Style" pitchFamily="18" charset="0"/>
              </a:rPr>
              <a:t>Rybcia</a:t>
            </a:r>
            <a:r>
              <a:rPr lang="pl-PL" b="1" dirty="0">
                <a:latin typeface="Bookman Old Style" pitchFamily="18" charset="0"/>
              </a:rPr>
              <a:t> jak wzrokiem rzuciła, to pół klasy na kolana powaliła.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Na biologii same ciekawostki kręgi, chrząstki no i kostki.</a:t>
            </a:r>
          </a:p>
          <a:p>
            <a:pPr marL="0" indent="0">
              <a:buNone/>
            </a:pPr>
            <a:r>
              <a:rPr lang="pl-PL" b="1" dirty="0">
                <a:latin typeface="Bookman Old Style" pitchFamily="18" charset="0"/>
              </a:rPr>
              <a:t>Pani Ani za wiedzę dziękujemy, uczyć się dalej obiecujemy!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242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699</Words>
  <Application>Microsoft Office PowerPoint</Application>
  <PresentationFormat>Pokaz na ekranie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PANI DYREKTOR</vt:lpstr>
      <vt:lpstr>PANI JADWIGA</vt:lpstr>
      <vt:lpstr>PANI BEATA</vt:lpstr>
      <vt:lpstr>PAN KAZIMIERZ</vt:lpstr>
      <vt:lpstr>KSIĄSZ TOMASZ</vt:lpstr>
      <vt:lpstr>PANI RENATA</vt:lpstr>
      <vt:lpstr>PANIA ANNA MAŚKO</vt:lpstr>
      <vt:lpstr>PANI MIROSŁAWA</vt:lpstr>
      <vt:lpstr>PANI ANNA RYBIŃSKA</vt:lpstr>
      <vt:lpstr>PANI URSZULA</vt:lpstr>
      <vt:lpstr>PANI ANETA ZBROŃSKA</vt:lpstr>
      <vt:lpstr>PANI AGATA</vt:lpstr>
      <vt:lpstr>PANI MONIKA MLECZKO</vt:lpstr>
      <vt:lpstr>POZOSTALI NAUCZYCIELE</vt:lpstr>
      <vt:lpstr>PANI MARIA I PANI JUSTYNA</vt:lpstr>
      <vt:lpstr>PAN FRANCISZEK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PANI DYREKTOR</dc:title>
  <dc:creator>Użytkownik</dc:creator>
  <cp:lastModifiedBy>Użytkownik</cp:lastModifiedBy>
  <cp:revision>5</cp:revision>
  <dcterms:created xsi:type="dcterms:W3CDTF">2022-06-22T23:37:00Z</dcterms:created>
  <dcterms:modified xsi:type="dcterms:W3CDTF">2022-06-23T13:01:44Z</dcterms:modified>
</cp:coreProperties>
</file>